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3" r:id="rId11"/>
    <p:sldId id="274" r:id="rId12"/>
    <p:sldId id="277" r:id="rId13"/>
    <p:sldId id="272" r:id="rId14"/>
    <p:sldId id="271" r:id="rId15"/>
    <p:sldId id="278" r:id="rId16"/>
    <p:sldId id="279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line" initials="f" lastIdx="1" clrIdx="0">
    <p:extLst>
      <p:ext uri="{19B8F6BF-5375-455C-9EA6-DF929625EA0E}">
        <p15:presenceInfo xmlns:p15="http://schemas.microsoft.com/office/powerpoint/2012/main" userId="cfeb3dec42fbbc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jert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DA9-AB94-495E-BB5C-8CD37F5AD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GSM-BASED DISTRIBUTION TRANSFORMER PARAMETERS MONITORING AND TAMPERING DETECTION SYSTEM</a:t>
            </a:r>
            <a:b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D37DC-1FD3-40D4-AAC0-CA438F6C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286539"/>
            <a:ext cx="9785489" cy="3697357"/>
          </a:xfrm>
        </p:spPr>
        <p:txBody>
          <a:bodyPr>
            <a:norm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NICHOLAS KIPLANGAT BETT 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E021-01-0413/2018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457200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BRIAN ONYANGO OKEYO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E021-01-0414/2018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               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EDWELL TAFARA MHARAKUWA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CEF4-92E3-4818-A7DF-2787478F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943"/>
            <a:ext cx="12192000" cy="93523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of the Cascaded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87066-C8B7-46BB-A35F-0592BC1A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519C1-6AE9-47C8-AB9F-48B7BA76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1066798"/>
            <a:ext cx="11065565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4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E5DE-9F8B-4E8A-9442-05D5D861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83922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prototype of the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25F8A-947F-4080-96A1-E9E4C42969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3" r="2110" b="9674"/>
          <a:stretch/>
        </p:blipFill>
        <p:spPr bwMode="auto">
          <a:xfrm>
            <a:off x="0" y="1183341"/>
            <a:ext cx="12191999" cy="5674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141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ED57-5EFF-42B1-AB5A-5518C754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742"/>
            <a:ext cx="9905998" cy="91444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simulation circuits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A355E-D2AA-40F0-93B3-FA8AD491520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8869"/>
          <a:stretch/>
        </p:blipFill>
        <p:spPr>
          <a:xfrm>
            <a:off x="0" y="1788459"/>
            <a:ext cx="3856383" cy="4625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063E8-04F2-4EF8-975F-06FCAD00A036}"/>
              </a:ext>
            </a:extLst>
          </p:cNvPr>
          <p:cNvPicPr/>
          <p:nvPr/>
        </p:nvPicPr>
        <p:blipFill rotWithShape="1">
          <a:blip r:embed="rId3"/>
          <a:srcRect l="9786"/>
          <a:stretch/>
        </p:blipFill>
        <p:spPr>
          <a:xfrm>
            <a:off x="3852287" y="1788459"/>
            <a:ext cx="3856383" cy="4625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5EB5A-57C7-48AC-A395-6F129C43EA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08670" y="1788459"/>
            <a:ext cx="4380236" cy="46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1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B6D3-39B0-4BD4-91FC-D272A5A0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8" y="0"/>
            <a:ext cx="9905998" cy="108667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monitoring demonstration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3331173-9D52-4F93-B3A8-A1598533C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83092" y="954155"/>
            <a:ext cx="5671934" cy="593697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063139-5C54-40DE-84F6-44149D3D4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9" t="54138" r="50020" b="16854"/>
          <a:stretch/>
        </p:blipFill>
        <p:spPr>
          <a:xfrm rot="5400000">
            <a:off x="7978505" y="-504281"/>
            <a:ext cx="1861149" cy="5043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EE6C35-C882-4ADA-A269-3C70251AA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96" t="38262" r="19433" b="20070"/>
          <a:stretch/>
        </p:blipFill>
        <p:spPr>
          <a:xfrm rot="5400000">
            <a:off x="7856114" y="3180558"/>
            <a:ext cx="2105928" cy="5043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7A4B3A-1770-45D7-B0C2-6BD45AD2E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52" t="39746" r="43706" b="50563"/>
          <a:stretch/>
        </p:blipFill>
        <p:spPr>
          <a:xfrm>
            <a:off x="6387546" y="2951381"/>
            <a:ext cx="5043064" cy="16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0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C5DE-961B-4776-B6D5-1D5D31B3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142" y="0"/>
            <a:ext cx="9905998" cy="107776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tampering detection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7559B-6015-4787-88A9-B2770CA9E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8264" y="917205"/>
            <a:ext cx="5467344" cy="64142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A5425-D418-4C0A-811F-F56FF0FE8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2" t="46336" r="30682" b="39731"/>
          <a:stretch/>
        </p:blipFill>
        <p:spPr>
          <a:xfrm>
            <a:off x="6589058" y="4077264"/>
            <a:ext cx="5096435" cy="278073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CB04A26-DE29-499D-9931-F2A38365A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93" t="32576" r="50507" b="35433"/>
          <a:stretch/>
        </p:blipFill>
        <p:spPr>
          <a:xfrm rot="5400000">
            <a:off x="7818349" y="161366"/>
            <a:ext cx="2637852" cy="50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0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8624-F745-43E0-A380-865397A6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75999-0B59-41EA-8928-F17C9E54F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transformer parameters monitoring achieved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transformer  tampering detection achieved</a:t>
            </a: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Reliability of designed system successfully evaluated through protype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1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D7B9-E2CD-4E34-B00A-F3003A5E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83A22-04BC-4E56-92D3-6B12136B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deployable in real life</a:t>
            </a:r>
          </a:p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connectivity</a:t>
            </a:r>
          </a:p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system with camera network</a:t>
            </a:r>
          </a:p>
        </p:txBody>
      </p:sp>
    </p:spTree>
    <p:extLst>
      <p:ext uri="{BB962C8B-B14F-4D97-AF65-F5344CB8AC3E}">
        <p14:creationId xmlns:p14="http://schemas.microsoft.com/office/powerpoint/2010/main" val="302480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AF15-E732-427D-AC70-DB5B681A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6A26-681E-49BA-8C3D-CB7AAEE0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0504"/>
            <a:ext cx="9905999" cy="502257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	A. Fahim, M. A. Chowdhury, M. F.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Elahi, E. C.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Shourov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M. Hasan, “Smart Transformer Theft Protection and Maintenance Monitoring System,” in 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Robotics, Electrical and Signal Processing Techniques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2021, pp. 607–612. </a:t>
            </a:r>
            <a:endParaRPr lang="en-US" sz="2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S. Gaikwad, R. Mehta, P.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Shetye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K. Bani, “GSM based Distribution Transformer Monitoring System.” [Online]. Available: 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www.ijert.org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“Transformer Protection and Transformer Fault | Electrical4U.” https://www.electrical4u.com/transformer-protection-and-transformer-fault/ (accessed Apr. 08, 2022).</a:t>
            </a:r>
          </a:p>
          <a:p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“Theft of transformers brings agony for thousands | Dhaka Tribune.” https://archive.dhakatribune.com/uncategorized/2014/11/06/theft-of-transformers-brings-agony-for-thousands (accessed Apr. 08, 2022).</a:t>
            </a:r>
          </a:p>
          <a:p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A. Fahim, M. A. Chowdhury, M. F.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F. Elahi, E. C.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Shourov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M. Hasan, “Smart Transformer Theft Protection and Maintenance Monitoring System,” in 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Conference on Robotics, Electrical and Signal Processing Techniques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2021, pp. 607–612.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10.1109/ICREST51555.2021.9331157.</a:t>
            </a:r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BCBB-6772-42DE-AB89-EE5701AC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br>
              <a:rPr lang="en-US" sz="1800" b="1" kern="0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C84D138-F164-4009-8CB2-FB7D36A1E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72" y="2077054"/>
            <a:ext cx="5312568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3328C-D78F-4273-87E2-AA0A31F6D279}"/>
              </a:ext>
            </a:extLst>
          </p:cNvPr>
          <p:cNvSpPr txBox="1"/>
          <p:nvPr/>
        </p:nvSpPr>
        <p:spPr>
          <a:xfrm>
            <a:off x="450574" y="2909297"/>
            <a:ext cx="5643839" cy="2958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monitoring (oil level, oil temperature etc.)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Tampering detection(oil theft, transformer vandalism etc.)</a:t>
            </a:r>
          </a:p>
        </p:txBody>
      </p:sp>
    </p:spTree>
    <p:extLst>
      <p:ext uri="{BB962C8B-B14F-4D97-AF65-F5344CB8AC3E}">
        <p14:creationId xmlns:p14="http://schemas.microsoft.com/office/powerpoint/2010/main" val="11273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6050-EC6D-4F59-B8FE-1AA50C06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4856"/>
          </a:xfrm>
        </p:spPr>
        <p:txBody>
          <a:bodyPr/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6EE86-8331-4779-ADD7-B3F0F6C23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38" y="1286573"/>
            <a:ext cx="5204346" cy="2857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13FCF-8D54-4009-82ED-5FC1B512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" y="4034890"/>
            <a:ext cx="5204346" cy="2823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25C1F-1907-497B-B425-843EA080451A}"/>
              </a:ext>
            </a:extLst>
          </p:cNvPr>
          <p:cNvSpPr txBox="1"/>
          <p:nvPr/>
        </p:nvSpPr>
        <p:spPr>
          <a:xfrm>
            <a:off x="6564572" y="1902578"/>
            <a:ext cx="44828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monitoring[2].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parameters monitoring[3]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tampering detection[4].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tampering detection[5].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7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0DF3-9974-4B06-8A07-9CF0E246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5544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138E-CF10-4A67-9352-13CCB530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distribution transformer parameters monitoring methods are ineffective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distribution transformer tampering detection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46013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2887-7610-4F1C-A665-0A5AF991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US" sz="1800" b="1" kern="0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B16E-B7DF-409D-8646-8AC5E9AA3D6E}"/>
              </a:ext>
            </a:extLst>
          </p:cNvPr>
          <p:cNvSpPr txBox="1"/>
          <p:nvPr/>
        </p:nvSpPr>
        <p:spPr>
          <a:xfrm>
            <a:off x="2033516" y="1038680"/>
            <a:ext cx="8420669" cy="569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design a GSM-based distribution transformer parameters monitoring and tampering detection system.</a:t>
            </a:r>
          </a:p>
          <a:p>
            <a:pPr marL="0" marR="0" indent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a GSM-based distribution transformer parameters monitoring system.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a GSM-based distribution transformer tampering detection system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evaluate the reliability of the designed system through prototype implementation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4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6743-EDD8-4B01-BF10-9F9DD7EE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  <a:br>
              <a:rPr lang="en-US" sz="1800" b="1" kern="0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CDAA-05DC-4A1A-803D-FCC66149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059988" cy="354171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health index of distribution transformer.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maintenance of distribution transformers.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9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BFF-3860-48DD-AEAD-784F4DAD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8750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system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84D9D-2AFF-44B6-B32A-F25E4B534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7" y="887506"/>
            <a:ext cx="5764695" cy="614530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50A2521-BC00-4A70-A924-EECEFF6D2B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105550"/>
                  </p:ext>
                </p:extLst>
              </p:nvPr>
            </p:nvGraphicFramePr>
            <p:xfrm>
              <a:off x="-2080591" y="3670619"/>
              <a:ext cx="3048000" cy="1714500"/>
            </p:xfrm>
            <a:graphic>
              <a:graphicData uri="http://schemas.microsoft.com/office/powerpoint/2016/slidezoom">
                <pslz:sldZm>
                  <pslz:sldZmObj sldId="264" cId="234827768">
                    <pslz:zmPr id="{656CC333-D633-4084-888E-CD4B2A2C56C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50A2521-BC00-4A70-A924-EECEFF6D2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80591" y="367061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2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ACA0-2235-4B9B-8DFD-74605FF9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311" y="69574"/>
            <a:ext cx="9758889" cy="8845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monitoring system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2295D5-01DD-42F4-BE16-088547DD4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7" y="622853"/>
            <a:ext cx="5143982" cy="623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0DBD2-7D3C-46C6-9AF0-83E39824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42" y="954157"/>
            <a:ext cx="2340303" cy="2319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ECE024-C197-4A11-8BFD-82F1713B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40" y="4668285"/>
            <a:ext cx="2066841" cy="164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EF233-0863-4E5E-A6CC-E08E1E0A3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443" y="3379511"/>
            <a:ext cx="2171700" cy="270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EFA1B1-E04C-4555-BBD6-2FAE6C13A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587" y="927653"/>
            <a:ext cx="2497207" cy="34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8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9D1F-87DE-4382-BB13-693D39D3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52" y="525754"/>
            <a:ext cx="9905998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Tampering detection system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86330A-5F6A-4F0A-8A6A-4E57285B9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3" y="895086"/>
            <a:ext cx="3973926" cy="5962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736A2-6578-4F16-869C-04B5D56CF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61" y="1171575"/>
            <a:ext cx="5205836" cy="2533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FDC89-7AFA-4702-90C2-D2F6401B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95" y="3705489"/>
            <a:ext cx="5298601" cy="26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2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2258</TotalTime>
  <Words>498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Trebuchet MS</vt:lpstr>
      <vt:lpstr>Tw Cen MT</vt:lpstr>
      <vt:lpstr>Wingdings</vt:lpstr>
      <vt:lpstr>Circuit</vt:lpstr>
      <vt:lpstr>GSM-BASED DISTRIBUTION TRANSFORMER PARAMETERS MONITORING AND TAMPERING DETECTION SYSTEM </vt:lpstr>
      <vt:lpstr>background </vt:lpstr>
      <vt:lpstr>Literature review</vt:lpstr>
      <vt:lpstr>Problem statement </vt:lpstr>
      <vt:lpstr>objectives </vt:lpstr>
      <vt:lpstr>justification </vt:lpstr>
      <vt:lpstr> Methodology Block diagram of the system </vt:lpstr>
      <vt:lpstr>Methodology Parameters monitoring system </vt:lpstr>
      <vt:lpstr>Methodology Tampering detection system </vt:lpstr>
      <vt:lpstr>Results And discussion Circuit Design of the Cascaded System</vt:lpstr>
      <vt:lpstr>Results And discussion Implemented prototype of the System</vt:lpstr>
      <vt:lpstr>Results And discussion Results of simulation circuits</vt:lpstr>
      <vt:lpstr>RESULTS AND DISCUSSION Parameters monitoring demonstration</vt:lpstr>
      <vt:lpstr>RESULTS AND DISCUSSION tampering detection demonstration</vt:lpstr>
      <vt:lpstr>CONCLUSION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GSM-BASED DISTRIBUTION TRANSFORMER PARAMETERS MONITORING AND TAMPERING DETECTION SYSTEM</dc:title>
  <dc:creator>frankline</dc:creator>
  <cp:lastModifiedBy>Bett</cp:lastModifiedBy>
  <cp:revision>49</cp:revision>
  <dcterms:created xsi:type="dcterms:W3CDTF">2022-04-26T11:30:44Z</dcterms:created>
  <dcterms:modified xsi:type="dcterms:W3CDTF">2022-10-07T14:00:27Z</dcterms:modified>
</cp:coreProperties>
</file>